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8288000" cy="10287000"/>
  <p:notesSz cx="10287000" cy="1828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efc-7ea2-8582-8000-00002c6e8e0b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f25-0db2-8e72-8000-00000770b5e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f11-5452-800a-8000-000061a6dca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f0f-5822-8c53-8000-00007959501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f15-6342-8688-8000-0000d73dd95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000" y="317500"/>
            <a:ext cx="17497425" cy="898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900" b="1" dirty="0">
                <a:solidFill>
                  <a:srgbClr val="14192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DEEPSEEKMATH-V2: SCALING INFERENCE FOR HARDER PROBLEMS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900" b="1" dirty="0">
                <a:solidFill>
                  <a:srgbClr val="14192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Trading Reasoning Quality for Additional Computation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181100" y="7061200"/>
            <a:ext cx="2806700" cy="7985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rgbClr val="1113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HARDER PROBLEMS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1549400" y="9664700"/>
            <a:ext cx="15603537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1B202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This strategy lifts accuracy at contest level, mirroring human practice of checking multiple approaches.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f10-c932-8c4a-8000-00006f58141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2800" y="419100"/>
            <a:ext cx="17427575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E9EC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OPENNESS OFFENSIVE: DEEPSEEK'S STRATEGIC TRANSPARENCY.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E9EC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Challenging Western AI Dominance Through Full Architectural Disclosure.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863600" y="2095500"/>
            <a:ext cx="5786437" cy="7985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rgbClr val="A5C1D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DEEPSEEK: FULL ARCHITECTURAL DETAILS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749800" y="3530600"/>
            <a:ext cx="2170906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00" dirty="0">
                <a:solidFill>
                  <a:srgbClr val="E0E7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Transparency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749800" y="4648200"/>
            <a:ext cx="2246312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DCE5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Global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DCE5E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Collaboration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838700" y="6083300"/>
            <a:ext cx="2053397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DFE7F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Accelerated Replication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62000" y="7366000"/>
            <a:ext cx="5237162" cy="9969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DCDFE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Publishes complete technical papers, fostering open research and rapid innovation.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3195300" y="2082800"/>
            <a:ext cx="4268787" cy="7016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B6ACC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OPENAI &amp; GOOGLE: WITHHOLD SPECIFICATIONS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6154400" y="3517900"/>
            <a:ext cx="1498600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00" dirty="0">
                <a:solidFill>
                  <a:srgbClr val="D9DAD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Secrecy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5405100" y="4762500"/>
            <a:ext cx="304561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DDDDE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Secrecy Mystique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5786100" y="6083300"/>
            <a:ext cx="2058307" cy="1041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E0E2E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Justify Closed Development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E0E2E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Keeps architecture and training details proprietary, maintaining competitive advantage through opacity.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2501900" y="8940800"/>
            <a:ext cx="13767305" cy="654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513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Deepseek's transparency is a strategic weapon, undercutting US dominance, inviting global replication, and intensifying pressure on Western labs to justify their closed models.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f13-9742-8b83-8000-0000a90ca5a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f25-a612-8ab2-8000-000088f8e5b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f2e-1792-89a2-8000-00009ca763d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ef2b-ecb2-86f8-8000-00008e99327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DeepseekMath-V2: Bursting the US AI Bubble</dc:title>
  <dc:subject>DeepseekMath-V2: Bursting the US AI Bubble</dc:subject>
  <dc:creator>Kimi</dc:creator>
  <cp:lastModifiedBy>Kimi</cp:lastModifiedBy>
  <cp:revision>1</cp:revision>
  <dcterms:created xsi:type="dcterms:W3CDTF">2025-11-29T09:31:11Z</dcterms:created>
  <dcterms:modified xsi:type="dcterms:W3CDTF">2025-11-29T09:31:11Z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{"Label":"DeepseekMath-V2: Bursting the US AI Bubble","ContentProducer":"001191110108MACG2KBH8F10000","ProduceID":"d4lbo7ra9jtmp063j040","ReservedCode1":"","ContentPropagator":"001191110108MACG2KBH8F20000","PropagateID":"d4lbo7ra9jtmp063j040","ReservedCode2":""}</vt:lpwstr>
  </property>
</Properties>
</file>